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Phases of Team Life in a Handball Team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Formation, Storming, Performing, Disintegration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Formation (Forming)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New players and coach arrive</a:t>
            </a:r>
          </a:p>
          <a:p>
            <a:pPr>
              <a:defRPr sz="1800"/>
            </a:pPr>
            <a:r>
              <a:t>Unsettled team structure</a:t>
            </a:r>
          </a:p>
          <a:p>
            <a:pPr>
              <a:defRPr sz="1800"/>
            </a:pPr>
            <a:r>
              <a:t>Players testing each other</a:t>
            </a:r>
          </a:p>
          <a:p>
            <a:pPr>
              <a:defRPr sz="1800"/>
            </a:pPr>
            <a:r>
              <a:t>Focus on individual performance</a:t>
            </a:r>
          </a:p>
          <a:p>
            <a:pPr>
              <a:defRPr sz="1800"/>
            </a:pPr>
            <a:r>
              <a:t>Discipline and tactical respect</a:t>
            </a:r>
          </a:p>
          <a:p>
            <a:pPr>
              <a:defRPr sz="1800"/>
            </a:pPr>
            <a:r>
              <a:t>Coach Recommendations:</a:t>
            </a:r>
          </a:p>
          <a:p>
            <a:pPr>
              <a:defRPr sz="1800"/>
            </a:pPr>
            <a:r>
              <a:t>- Introduce philosophy, vision, mission</a:t>
            </a:r>
          </a:p>
          <a:p>
            <a:pPr>
              <a:defRPr sz="1800"/>
            </a:pPr>
            <a:r>
              <a:t>- Emphasize God's place in the team</a:t>
            </a:r>
          </a:p>
          <a:p>
            <a:pPr>
              <a:defRPr sz="1800"/>
            </a:pPr>
            <a:r>
              <a:t>- Team-oriented drills and warm-ups</a:t>
            </a:r>
          </a:p>
          <a:p>
            <a:pPr>
              <a:defRPr sz="1800"/>
            </a:pPr>
            <a:r>
              <a:t>- Integrate new and old players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Unsettled Stage (Storming)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Competition for team spots and hierarchy</a:t>
            </a:r>
          </a:p>
          <a:p>
            <a:pPr>
              <a:defRPr sz="1800"/>
            </a:pPr>
            <a:r>
              <a:t>Formation of sub-groups and cliques</a:t>
            </a:r>
          </a:p>
          <a:p>
            <a:pPr>
              <a:defRPr sz="1800"/>
            </a:pPr>
            <a:r>
              <a:t>Neglect of tactical roles</a:t>
            </a:r>
          </a:p>
          <a:p>
            <a:pPr>
              <a:defRPr sz="1800"/>
            </a:pPr>
            <a:r>
              <a:t>Rivalry, rumors, bullying, arguments</a:t>
            </a:r>
          </a:p>
          <a:p>
            <a:pPr>
              <a:defRPr sz="1800"/>
            </a:pPr>
            <a:r>
              <a:t>Focus shifts from opponents to teammates</a:t>
            </a:r>
          </a:p>
          <a:p>
            <a:pPr>
              <a:defRPr sz="1800"/>
            </a:pPr>
            <a:r>
              <a:t>Coach Recommendations:</a:t>
            </a:r>
          </a:p>
          <a:p>
            <a:pPr>
              <a:defRPr sz="1800"/>
            </a:pPr>
            <a:r>
              <a:t>- Show values and leadership</a:t>
            </a:r>
          </a:p>
          <a:p>
            <a:pPr>
              <a:defRPr sz="1800"/>
            </a:pPr>
            <a:r>
              <a:t>- Accept and channel conflict constructively</a:t>
            </a:r>
          </a:p>
          <a:p>
            <a:pPr>
              <a:defRPr sz="1800"/>
            </a:pPr>
            <a:r>
              <a:t>- Promote team building and teamwork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Settled Stage (Performing)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Consensus on playing territory and authority</a:t>
            </a:r>
          </a:p>
          <a:p>
            <a:pPr>
              <a:defRPr sz="1800"/>
            </a:pPr>
            <a:r>
              <a:t>Good communication across sub-groups</a:t>
            </a:r>
          </a:p>
          <a:p>
            <a:pPr>
              <a:defRPr sz="1800"/>
            </a:pPr>
            <a:r>
              <a:t>Cooperation and mutual support</a:t>
            </a:r>
          </a:p>
          <a:p>
            <a:pPr>
              <a:defRPr sz="1800"/>
            </a:pPr>
            <a:r>
              <a:t>Occasional, less violent rivalry</a:t>
            </a:r>
          </a:p>
          <a:p>
            <a:pPr>
              <a:defRPr sz="1800"/>
            </a:pPr>
            <a:r>
              <a:t>Focus on performance and opponents</a:t>
            </a:r>
          </a:p>
          <a:p>
            <a:pPr>
              <a:defRPr sz="1800"/>
            </a:pPr>
            <a:r>
              <a:t>Dynamic balance achieved</a:t>
            </a:r>
          </a:p>
          <a:p>
            <a:pPr>
              <a:defRPr sz="1800"/>
            </a:pPr>
            <a:r>
              <a:t>Informal leaders emerge and are respected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Breakdown (Disintegrating)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Key players tired, less motivated</a:t>
            </a:r>
          </a:p>
          <a:p>
            <a:pPr>
              <a:defRPr sz="1800"/>
            </a:pPr>
            <a:r>
              <a:t>Rigid structure blocks newcomers</a:t>
            </a:r>
          </a:p>
          <a:p>
            <a:pPr>
              <a:defRPr sz="1800"/>
            </a:pPr>
            <a:r>
              <a:t>Young players lose motivation</a:t>
            </a:r>
          </a:p>
          <a:p>
            <a:pPr>
              <a:defRPr sz="1800"/>
            </a:pPr>
            <a:r>
              <a:t>Training intensity and fitness decline</a:t>
            </a:r>
          </a:p>
          <a:p>
            <a:pPr>
              <a:defRPr sz="1800"/>
            </a:pPr>
            <a:r>
              <a:t>Communication barriers and isolation</a:t>
            </a:r>
          </a:p>
          <a:p>
            <a:pPr>
              <a:defRPr sz="1800"/>
            </a:pPr>
            <a:r>
              <a:t>Blame culture develops</a:t>
            </a:r>
          </a:p>
          <a:p>
            <a:pPr>
              <a:defRPr sz="1800"/>
            </a:pPr>
            <a:r>
              <a:t>Poor results, loss of fans and sponsors</a:t>
            </a:r>
          </a:p>
          <a:p>
            <a:pPr>
              <a:defRPr sz="1800"/>
            </a:pPr>
            <a:r>
              <a:t>Officials must revitalize the team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