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Phases of a Handball Team Life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From Formation to Re-vitalisation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Forming – Birth of the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New players and/or new coach arrive</a:t>
            </a:r>
          </a:p>
          <a:p>
            <a:r>
              <a:t>Roles and hierarchy unclear</a:t>
            </a:r>
          </a:p>
          <a:p>
            <a:r>
              <a:t>Players polite, disciplined, eager to impress</a:t>
            </a:r>
          </a:p>
          <a:p>
            <a:r>
              <a:t>Focus on individual performance</a:t>
            </a:r>
          </a:p>
          <a:p>
            <a:r>
              <a:t>No sub-groups yet, everyone searching for allies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Coach Focus – Forming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Introduce team philosophy, vision and mission</a:t>
            </a:r>
          </a:p>
          <a:p>
            <a:r>
              <a:t>Establish team values and spiritual focus</a:t>
            </a:r>
          </a:p>
          <a:p>
            <a:r>
              <a:t>Use team-oriented and competitive drills</a:t>
            </a:r>
          </a:p>
          <a:p>
            <a:r>
              <a:t>Integrate new and old players deliberately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Storming – The Unsettled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Intense competition for positions and authority</a:t>
            </a:r>
          </a:p>
          <a:p>
            <a:r>
              <a:t>Sub-groups and cliques emerge</a:t>
            </a:r>
          </a:p>
          <a:p>
            <a:r>
              <a:t>Conflicts, rivalry, and power struggles appear</a:t>
            </a:r>
          </a:p>
          <a:p>
            <a:r>
              <a:t>Players focus more on teammates than opponents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Coach Focus – Storming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Accept conflict as a normal development phase</a:t>
            </a:r>
          </a:p>
          <a:p>
            <a:r>
              <a:t>Set clear standards and boundaries</a:t>
            </a:r>
          </a:p>
          <a:p>
            <a:r>
              <a:t>Channel conflict into growth and teamwork</a:t>
            </a:r>
          </a:p>
          <a:p>
            <a:r>
              <a:t>Teach constructive conflict resolution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Performing – The Settled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Sub-groups coexist with mutual respect</a:t>
            </a:r>
          </a:p>
          <a:p>
            <a:r>
              <a:t>Clear playing territory and authority</a:t>
            </a:r>
          </a:p>
          <a:p>
            <a:r>
              <a:t>Strong communication and cooperation</a:t>
            </a:r>
          </a:p>
          <a:p>
            <a:r>
              <a:t>Focus on performance, results, and opponents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Dynamic Balance Achieved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Informal leaders accepted by all</a:t>
            </a:r>
          </a:p>
          <a:p>
            <a:r>
              <a:t>Playing and social structures overlap</a:t>
            </a:r>
          </a:p>
          <a:p>
            <a:r>
              <a:t>Roles are clear and respected</a:t>
            </a:r>
          </a:p>
          <a:p>
            <a:r>
              <a:t>Healthy competition fuels performance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Breakdown – Disintegration Stage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 players protected despite poor performance</a:t>
            </a:r>
          </a:p>
          <a:p>
            <a:r>
              <a:t>Motivation and training intensity drop</a:t>
            </a:r>
          </a:p>
          <a:p>
            <a:r>
              <a:t>Young players feel blocked and discouraged</a:t>
            </a:r>
          </a:p>
          <a:p>
            <a:r>
              <a:t>Blame culture and poor communication grow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Consequences and Re-vitalisation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Individual and team performance decline</a:t>
            </a:r>
          </a:p>
          <a:p>
            <a:r>
              <a:t>Poor results, loss of momentum, fans, and sponsors</a:t>
            </a:r>
          </a:p>
          <a:p>
            <a:r>
              <a:t>Leadership must intervene</a:t>
            </a:r>
          </a:p>
          <a:p>
            <a:r>
              <a:t>Team needs renewal, challenge, and fresh energy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